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1"/>
  </p:notesMasterIdLst>
  <p:handoutMasterIdLst>
    <p:handoutMasterId r:id="rId22"/>
  </p:handoutMasterIdLst>
  <p:sldIdLst>
    <p:sldId id="410" r:id="rId5"/>
    <p:sldId id="383" r:id="rId6"/>
    <p:sldId id="389" r:id="rId7"/>
    <p:sldId id="417" r:id="rId8"/>
    <p:sldId id="391" r:id="rId9"/>
    <p:sldId id="411" r:id="rId10"/>
    <p:sldId id="397" r:id="rId11"/>
    <p:sldId id="408" r:id="rId12"/>
    <p:sldId id="412" r:id="rId13"/>
    <p:sldId id="413" r:id="rId14"/>
    <p:sldId id="414" r:id="rId15"/>
    <p:sldId id="351" r:id="rId16"/>
    <p:sldId id="330" r:id="rId17"/>
    <p:sldId id="331" r:id="rId18"/>
    <p:sldId id="345" r:id="rId19"/>
    <p:sldId id="415" r:id="rId20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02672-0942-4904-BB89-7EFF01C4A72B}" v="4" dt="2025-04-19T05:50:08.551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14996" autoAdjust="0"/>
    <p:restoredTop sz="95273" autoAdjust="0"/>
  </p:normalViewPr>
  <p:slideViewPr>
    <p:cSldViewPr snapToGrid="0">
      <p:cViewPr varScale="1">
        <p:scale>
          <a:sx n="111" d="100"/>
          <a:sy n="111" d="100"/>
        </p:scale>
        <p:origin x="22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5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誠 加納" userId="137a2eae48aa9bf8" providerId="LiveId" clId="{F5202672-0942-4904-BB89-7EFF01C4A72B}"/>
    <pc:docChg chg="undo custSel addSld delSld modSld modHandout">
      <pc:chgData name="誠 加納" userId="137a2eae48aa9bf8" providerId="LiveId" clId="{F5202672-0942-4904-BB89-7EFF01C4A72B}" dt="2025-04-19T05:50:08.551" v="404"/>
      <pc:docMkLst>
        <pc:docMk/>
      </pc:docMkLst>
      <pc:sldChg chg="modSp mod">
        <pc:chgData name="誠 加納" userId="137a2eae48aa9bf8" providerId="LiveId" clId="{F5202672-0942-4904-BB89-7EFF01C4A72B}" dt="2025-04-19T05:39:27.450" v="303" actId="20577"/>
        <pc:sldMkLst>
          <pc:docMk/>
          <pc:sldMk cId="0" sldId="330"/>
        </pc:sldMkLst>
        <pc:spChg chg="mod">
          <ac:chgData name="誠 加納" userId="137a2eae48aa9bf8" providerId="LiveId" clId="{F5202672-0942-4904-BB89-7EFF01C4A72B}" dt="2025-04-19T05:39:27.450" v="303" actId="20577"/>
          <ac:spMkLst>
            <pc:docMk/>
            <pc:sldMk cId="0" sldId="330"/>
            <ac:spMk id="3" creationId="{2DF3214E-FA60-5BCA-36BD-2C2EE11A62BF}"/>
          </ac:spMkLst>
        </pc:spChg>
      </pc:sldChg>
      <pc:sldChg chg="modSp mod">
        <pc:chgData name="誠 加納" userId="137a2eae48aa9bf8" providerId="LiveId" clId="{F5202672-0942-4904-BB89-7EFF01C4A72B}" dt="2025-04-19T05:39:22.687" v="302" actId="20577"/>
        <pc:sldMkLst>
          <pc:docMk/>
          <pc:sldMk cId="0" sldId="351"/>
        </pc:sldMkLst>
        <pc:spChg chg="mod">
          <ac:chgData name="誠 加納" userId="137a2eae48aa9bf8" providerId="LiveId" clId="{F5202672-0942-4904-BB89-7EFF01C4A72B}" dt="2025-04-19T05:39:22.687" v="302" actId="20577"/>
          <ac:spMkLst>
            <pc:docMk/>
            <pc:sldMk cId="0" sldId="351"/>
            <ac:spMk id="5" creationId="{00000000-0000-0000-0000-000000000000}"/>
          </ac:spMkLst>
        </pc:spChg>
      </pc:sldChg>
      <pc:sldChg chg="modSp mod">
        <pc:chgData name="誠 加納" userId="137a2eae48aa9bf8" providerId="LiveId" clId="{F5202672-0942-4904-BB89-7EFF01C4A72B}" dt="2025-04-19T05:36:18.525" v="198" actId="20577"/>
        <pc:sldMkLst>
          <pc:docMk/>
          <pc:sldMk cId="1440871986" sldId="389"/>
        </pc:sldMkLst>
        <pc:spChg chg="mod">
          <ac:chgData name="誠 加納" userId="137a2eae48aa9bf8" providerId="LiveId" clId="{F5202672-0942-4904-BB89-7EFF01C4A72B}" dt="2025-04-19T05:36:18.525" v="198" actId="20577"/>
          <ac:spMkLst>
            <pc:docMk/>
            <pc:sldMk cId="1440871986" sldId="389"/>
            <ac:spMk id="3" creationId="{0E02AE9C-BA1D-195E-3B93-A5A0CC03D8F3}"/>
          </ac:spMkLst>
        </pc:spChg>
      </pc:sldChg>
      <pc:sldChg chg="modSp mod">
        <pc:chgData name="誠 加納" userId="137a2eae48aa9bf8" providerId="LiveId" clId="{F5202672-0942-4904-BB89-7EFF01C4A72B}" dt="2025-04-19T05:42:06.276" v="398" actId="207"/>
        <pc:sldMkLst>
          <pc:docMk/>
          <pc:sldMk cId="888484295" sldId="408"/>
        </pc:sldMkLst>
        <pc:spChg chg="mod">
          <ac:chgData name="誠 加納" userId="137a2eae48aa9bf8" providerId="LiveId" clId="{F5202672-0942-4904-BB89-7EFF01C4A72B}" dt="2025-04-19T05:42:06.276" v="398" actId="207"/>
          <ac:spMkLst>
            <pc:docMk/>
            <pc:sldMk cId="888484295" sldId="408"/>
            <ac:spMk id="2" creationId="{805346ED-721D-85EE-2F1B-A31D0912DE29}"/>
          </ac:spMkLst>
        </pc:spChg>
        <pc:spChg chg="mod">
          <ac:chgData name="誠 加納" userId="137a2eae48aa9bf8" providerId="LiveId" clId="{F5202672-0942-4904-BB89-7EFF01C4A72B}" dt="2025-04-19T05:40:27.003" v="364" actId="1076"/>
          <ac:spMkLst>
            <pc:docMk/>
            <pc:sldMk cId="888484295" sldId="408"/>
            <ac:spMk id="9" creationId="{38B52AB2-2962-8AF9-169A-677B9A565F62}"/>
          </ac:spMkLst>
        </pc:spChg>
      </pc:sldChg>
      <pc:sldChg chg="modSp mod">
        <pc:chgData name="誠 加納" userId="137a2eae48aa9bf8" providerId="LiveId" clId="{F5202672-0942-4904-BB89-7EFF01C4A72B}" dt="2025-04-19T05:38:30.557" v="300" actId="113"/>
        <pc:sldMkLst>
          <pc:docMk/>
          <pc:sldMk cId="3970329241" sldId="411"/>
        </pc:sldMkLst>
        <pc:spChg chg="mod">
          <ac:chgData name="誠 加納" userId="137a2eae48aa9bf8" providerId="LiveId" clId="{F5202672-0942-4904-BB89-7EFF01C4A72B}" dt="2025-04-19T05:38:30.557" v="300" actId="113"/>
          <ac:spMkLst>
            <pc:docMk/>
            <pc:sldMk cId="3970329241" sldId="411"/>
            <ac:spMk id="3" creationId="{83665867-603F-CEC6-DC83-07DC53DBCD59}"/>
          </ac:spMkLst>
        </pc:spChg>
      </pc:sldChg>
      <pc:sldChg chg="modSp mod">
        <pc:chgData name="誠 加納" userId="137a2eae48aa9bf8" providerId="LiveId" clId="{F5202672-0942-4904-BB89-7EFF01C4A72B}" dt="2025-04-19T05:42:22.857" v="400" actId="1076"/>
        <pc:sldMkLst>
          <pc:docMk/>
          <pc:sldMk cId="272323805" sldId="412"/>
        </pc:sldMkLst>
        <pc:spChg chg="mod">
          <ac:chgData name="誠 加納" userId="137a2eae48aa9bf8" providerId="LiveId" clId="{F5202672-0942-4904-BB89-7EFF01C4A72B}" dt="2025-04-19T05:42:16.896" v="399" actId="255"/>
          <ac:spMkLst>
            <pc:docMk/>
            <pc:sldMk cId="272323805" sldId="412"/>
            <ac:spMk id="2" creationId="{9139835B-B09C-D659-C4FD-BF7A2000A526}"/>
          </ac:spMkLst>
        </pc:spChg>
        <pc:spChg chg="mod">
          <ac:chgData name="誠 加納" userId="137a2eae48aa9bf8" providerId="LiveId" clId="{F5202672-0942-4904-BB89-7EFF01C4A72B}" dt="2025-04-19T05:42:22.857" v="400" actId="1076"/>
          <ac:spMkLst>
            <pc:docMk/>
            <pc:sldMk cId="272323805" sldId="412"/>
            <ac:spMk id="3" creationId="{6E267578-8C73-CD7D-78D3-81E3608E38C1}"/>
          </ac:spMkLst>
        </pc:spChg>
      </pc:sldChg>
      <pc:sldChg chg="add del">
        <pc:chgData name="誠 加納" userId="137a2eae48aa9bf8" providerId="LiveId" clId="{F5202672-0942-4904-BB89-7EFF01C4A72B}" dt="2025-04-19T05:36:33.440" v="205" actId="47"/>
        <pc:sldMkLst>
          <pc:docMk/>
          <pc:sldMk cId="3952811954" sldId="416"/>
        </pc:sldMkLst>
      </pc:sldChg>
      <pc:sldChg chg="modSp add mod">
        <pc:chgData name="誠 加納" userId="137a2eae48aa9bf8" providerId="LiveId" clId="{F5202672-0942-4904-BB89-7EFF01C4A72B}" dt="2025-04-19T05:38:09.653" v="298" actId="20577"/>
        <pc:sldMkLst>
          <pc:docMk/>
          <pc:sldMk cId="3949024566" sldId="417"/>
        </pc:sldMkLst>
        <pc:spChg chg="mod">
          <ac:chgData name="誠 加納" userId="137a2eae48aa9bf8" providerId="LiveId" clId="{F5202672-0942-4904-BB89-7EFF01C4A72B}" dt="2025-04-19T05:38:09.653" v="298" actId="20577"/>
          <ac:spMkLst>
            <pc:docMk/>
            <pc:sldMk cId="3949024566" sldId="417"/>
            <ac:spMk id="3" creationId="{087D5D80-4494-DDFF-B4B7-4DBA5CFE6B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0A38C37-4D1D-465C-9C93-03A26BBDD059}" type="datetime1">
              <a:rPr lang="ja-JP" altLang="en-US" smtClean="0">
                <a:ea typeface="Meiryo UI" panose="020B0604030504040204" pitchFamily="50" charset="-128"/>
              </a:rPr>
              <a:t>2025/4/19</a:t>
            </a:fld>
            <a:endParaRPr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 rtl="0"/>
            <a:r>
              <a:rPr lang="ja-JP" dirty="0"/>
              <a:t>クリックしてマスター テキストのスタイルを編集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AB6CB-9CF9-F342-593B-E4B66EA28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D10BA9-CADB-F7CA-A086-12BD2C551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AAC930-D979-B857-BEF6-9AEEEE288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925FFC-24BC-A948-6C43-FD907A0A0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84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BF6F4-17D4-CF25-837E-C44093B4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07E453-5E18-2531-01D3-465BF65F1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EDE2A4-EF57-CC01-83DC-3F4D95BA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CE2C75-AF87-8895-1BCE-F1395B602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54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859BC-1B64-463D-8AEB-4772D6B0E5CE}" type="slidenum">
              <a:rPr kumimoji="1" lang="ja-JP" altLang="en-US" smtClean="0">
                <a:solidFill>
                  <a:prstClr val="black"/>
                </a:solidFill>
              </a:rPr>
              <a:t>12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859BC-1B64-463D-8AEB-4772D6B0E5CE}" type="slidenum">
              <a:rPr kumimoji="1" lang="ja-JP" altLang="en-US" smtClean="0">
                <a:solidFill>
                  <a:prstClr val="black"/>
                </a:solidFill>
              </a:rPr>
              <a:t>13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859BC-1B64-463D-8AEB-4772D6B0E5CE}" type="slidenum">
              <a:rPr kumimoji="1" lang="ja-JP" altLang="en-US" smtClean="0">
                <a:solidFill>
                  <a:prstClr val="black"/>
                </a:solidFill>
              </a:rPr>
              <a:t>14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859BC-1B64-463D-8AEB-4772D6B0E5CE}" type="slidenum">
              <a:rPr kumimoji="1" lang="ja-JP" altLang="en-US" smtClean="0">
                <a:solidFill>
                  <a:prstClr val="black"/>
                </a:solidFill>
              </a:rPr>
              <a:t>15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8CF2E-848A-4E1B-2615-65DA0A049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A3F62D-F37B-A516-D1C1-6079C90E0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810FFC-E6E5-74A3-AD50-9D69DC548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CC5E5F-ADCB-19F8-0C0C-9A7AF8942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859BC-1B64-463D-8AEB-4772D6B0E5CE}" type="slidenum">
              <a:rPr kumimoji="1" lang="ja-JP" altLang="en-US" smtClean="0">
                <a:solidFill>
                  <a:prstClr val="black"/>
                </a:solidFill>
              </a:rPr>
              <a:t>16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8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45D52-57A1-41E6-CB80-F35A018A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94CC1C-5178-6819-7EA8-88E0CCE58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E3D124-B3C3-DE9A-15F5-B0B17F1FF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72B33F-E2BF-655A-71C5-437840D74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56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27448-8025-33B9-8D1F-E67F7155E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5B65BC-CDE9-A970-09DD-1F786B9AF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ECFF3BE-52D3-3CB1-BE31-94C4FE4EB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AF635A-004A-5A12-A47F-ECC2F3B77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62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1FCA-54A5-46A6-C8DD-27B0F7D72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E4878E5-4DD8-5D3C-0E7E-B8FEAF5F6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7999A1-1A98-94FB-81E0-3EE17EAA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4895D4-B049-BD6B-2C75-B7DB2AE7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77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フリーフォーム(F)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アイコンをクリックして表を追加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7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オートシェイプ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ja-JP" sz="2400" b="1" i="0" kern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indent="-283464"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42" name="日付プレースホルダー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のタイトル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60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クリックしてタイトルを追加 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フリーフォーム(F)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943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オートシェイプ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Font typeface="+mj-lt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ja-JP" sz="2000"/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endParaRPr lang="ja-JP" altLang="en-US" noProof="0" dirty="0"/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画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0" name="日付プレースホルダー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ja-JP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 lang="ja-JP">
          <a:solidFill>
            <a:schemeClr val="tx2"/>
          </a:solidFill>
        </a:defRPr>
      </a:lvl2pPr>
      <a:lvl3pPr eaLnBrk="1" hangingPunct="1">
        <a:defRPr kumimoji="1" lang="ja-JP">
          <a:solidFill>
            <a:schemeClr val="tx2"/>
          </a:solidFill>
        </a:defRPr>
      </a:lvl3pPr>
      <a:lvl4pPr eaLnBrk="1" hangingPunct="1">
        <a:defRPr kumimoji="1" lang="ja-JP">
          <a:solidFill>
            <a:schemeClr val="tx2"/>
          </a:solidFill>
        </a:defRPr>
      </a:lvl4pPr>
      <a:lvl5pPr eaLnBrk="1" hangingPunct="1">
        <a:defRPr kumimoji="1" lang="ja-JP">
          <a:solidFill>
            <a:schemeClr val="tx2"/>
          </a:solidFill>
        </a:defRPr>
      </a:lvl5pPr>
      <a:lvl6pPr eaLnBrk="1" hangingPunct="1">
        <a:defRPr kumimoji="1" lang="ja-JP">
          <a:solidFill>
            <a:schemeClr val="tx2"/>
          </a:solidFill>
        </a:defRPr>
      </a:lvl6pPr>
      <a:lvl7pPr eaLnBrk="1" hangingPunct="1">
        <a:defRPr kumimoji="1" lang="ja-JP">
          <a:solidFill>
            <a:schemeClr val="tx2"/>
          </a:solidFill>
        </a:defRPr>
      </a:lvl7pPr>
      <a:lvl8pPr eaLnBrk="1" hangingPunct="1">
        <a:defRPr kumimoji="1" lang="ja-JP">
          <a:solidFill>
            <a:schemeClr val="tx2"/>
          </a:solidFill>
        </a:defRPr>
      </a:lvl8pPr>
      <a:lvl9pPr eaLnBrk="1" hangingPunct="1">
        <a:defRPr kumimoji="1" lang="ja-JP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lang="ja-JP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49" y="206295"/>
            <a:ext cx="7968293" cy="3487659"/>
          </a:xfrm>
        </p:spPr>
        <p:txBody>
          <a:bodyPr rtlCol="0"/>
          <a:lstStyle>
            <a:defPPr>
              <a:defRPr lang="ja-JP"/>
            </a:defPPr>
          </a:lstStyle>
          <a:p>
            <a:pPr algn="ctr" rtl="0">
              <a:lnSpc>
                <a:spcPct val="90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大東ロータリークラブ</a:t>
            </a:r>
            <a:br>
              <a: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2025</a:t>
            </a: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</a:t>
            </a:r>
            <a:r>
              <a: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</a:t>
            </a: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r>
              <a: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22</a:t>
            </a: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日（火）　卓話</a:t>
            </a:r>
            <a:br>
              <a: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4000" b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加納　誠（かのう　まこと）</a:t>
            </a:r>
            <a:endParaRPr lang="ja-JP" sz="4000" b="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B1C0D-EDA5-E0EB-5E2D-F714F8C7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6066E181-C6DD-902C-E165-3013AAAF3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981" y="724620"/>
            <a:ext cx="7323283" cy="3795622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塾にいながら思うこと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それは</a:t>
            </a:r>
            <a:r>
              <a:rPr lang="en-US" altLang="ja-JP" dirty="0"/>
              <a:t>…</a:t>
            </a:r>
            <a:r>
              <a:rPr lang="ja-JP" altLang="en-US" dirty="0"/>
              <a:t>。</a:t>
            </a:r>
            <a:br>
              <a:rPr lang="en-US" altLang="ja-JP" dirty="0"/>
            </a:b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80478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6F8A1-57E2-A6ED-9E7C-6E5C9B64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61144626-18B0-D870-3C82-FB3495C8E1AB}"/>
              </a:ext>
            </a:extLst>
          </p:cNvPr>
          <p:cNvSpPr txBox="1">
            <a:spLocks/>
          </p:cNvSpPr>
          <p:nvPr/>
        </p:nvSpPr>
        <p:spPr>
          <a:xfrm>
            <a:off x="411870" y="390723"/>
            <a:ext cx="8680372" cy="187193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lang="ja-JP" sz="4400" b="1" i="0" kern="120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 lang="ja-JP">
                <a:solidFill>
                  <a:schemeClr val="tx2"/>
                </a:solidFill>
              </a:defRPr>
            </a:lvl2pPr>
            <a:lvl3pPr eaLnBrk="1" hangingPunct="1">
              <a:defRPr kumimoji="1" lang="ja-JP">
                <a:solidFill>
                  <a:schemeClr val="tx2"/>
                </a:solidFill>
              </a:defRPr>
            </a:lvl3pPr>
            <a:lvl4pPr eaLnBrk="1" hangingPunct="1">
              <a:defRPr kumimoji="1" lang="ja-JP">
                <a:solidFill>
                  <a:schemeClr val="tx2"/>
                </a:solidFill>
              </a:defRPr>
            </a:lvl4pPr>
            <a:lvl5pPr eaLnBrk="1" hangingPunct="1">
              <a:defRPr kumimoji="1" lang="ja-JP">
                <a:solidFill>
                  <a:schemeClr val="tx2"/>
                </a:solidFill>
              </a:defRPr>
            </a:lvl5pPr>
            <a:lvl6pPr eaLnBrk="1" hangingPunct="1">
              <a:defRPr kumimoji="1" lang="ja-JP">
                <a:solidFill>
                  <a:schemeClr val="tx2"/>
                </a:solidFill>
              </a:defRPr>
            </a:lvl6pPr>
            <a:lvl7pPr eaLnBrk="1" hangingPunct="1">
              <a:defRPr kumimoji="1" lang="ja-JP">
                <a:solidFill>
                  <a:schemeClr val="tx2"/>
                </a:solidFill>
              </a:defRPr>
            </a:lvl7pPr>
            <a:lvl8pPr eaLnBrk="1" hangingPunct="1">
              <a:defRPr kumimoji="1" lang="ja-JP">
                <a:solidFill>
                  <a:schemeClr val="tx2"/>
                </a:solidFill>
              </a:defRPr>
            </a:lvl8pPr>
            <a:lvl9pPr eaLnBrk="1" hangingPunct="1">
              <a:defRPr kumimoji="1" lang="ja-JP">
                <a:solidFill>
                  <a:schemeClr val="tx2"/>
                </a:solidFill>
              </a:defRPr>
            </a:lvl9pPr>
          </a:lstStyle>
          <a:p>
            <a:endParaRPr lang="en-US" altLang="ja-JP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52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子どもたち</a:t>
            </a:r>
            <a:r>
              <a:rPr lang="ja-JP" altLang="en-US" sz="5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</a:t>
            </a:r>
            <a:r>
              <a:rPr lang="ja-JP" altLang="en-US" sz="5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スマートフォン</a:t>
            </a:r>
            <a:r>
              <a:rPr lang="ja-JP" altLang="en-US" sz="5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との</a:t>
            </a:r>
            <a:endParaRPr lang="en-US" altLang="ja-JP" sz="5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5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5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付き合い方</a:t>
            </a:r>
            <a:endParaRPr lang="en-US" altLang="ja-JP" sz="5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050" name="Picture 2" descr="子どもにスマホ」何歳から持たせた？きっかけや、使っての感想を先輩ママに聞きました | kufura（クフラ）小学館公式">
            <a:extLst>
              <a:ext uri="{FF2B5EF4-FFF2-40B4-BE49-F238E27FC236}">
                <a16:creationId xmlns:a16="http://schemas.microsoft.com/office/drawing/2014/main" id="{6050E79D-751E-5540-1483-626C50572BE1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" y="2262653"/>
            <a:ext cx="3598863" cy="239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スマホが子どもの健康を脅かす？3つの悪影響とその対処法を解説 : トピックス｜子供スマホ使用管理アプリ「スマモリ」">
            <a:extLst>
              <a:ext uri="{FF2B5EF4-FFF2-40B4-BE49-F238E27FC236}">
                <a16:creationId xmlns:a16="http://schemas.microsoft.com/office/drawing/2014/main" id="{8714FDBB-667D-6D66-35EF-899D3299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83" y="4262948"/>
            <a:ext cx="3598863" cy="24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いつから持たせる? 子どものスマートフォン | （株）Gakken公式ブログ">
            <a:extLst>
              <a:ext uri="{FF2B5EF4-FFF2-40B4-BE49-F238E27FC236}">
                <a16:creationId xmlns:a16="http://schemas.microsoft.com/office/drawing/2014/main" id="{17406E27-BDD0-8100-003B-06889F03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12" y="2301740"/>
            <a:ext cx="3756217" cy="25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1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/>
          <p:nvPr/>
        </p:nvSpPr>
        <p:spPr>
          <a:xfrm>
            <a:off x="269214" y="229117"/>
            <a:ext cx="11493061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スマ</a:t>
            </a:r>
            <a:r>
              <a:rPr lang="en-US" altLang="ja-JP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-</a:t>
            </a:r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トフォンについて指導①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8740" y="6323965"/>
            <a:ext cx="456311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【出典】</a:t>
            </a:r>
            <a:r>
              <a:rPr lang="en-US" sz="1050" kern="10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https://president.jp/articles/-/69373</a:t>
            </a:r>
          </a:p>
          <a:p>
            <a:pPr algn="just">
              <a:spcAft>
                <a:spcPts val="0"/>
              </a:spcAft>
            </a:pPr>
            <a:r>
              <a:rPr lang="en-US" sz="1050" kern="10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『スマホはどこまで脳を壊すか』</a:t>
            </a:r>
          </a:p>
        </p:txBody>
      </p:sp>
      <p:pic>
        <p:nvPicPr>
          <p:cNvPr id="2" name="図形 1" descr="キャプチャsumah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00" y="1354975"/>
            <a:ext cx="4499677" cy="4938865"/>
          </a:xfrm>
          <a:prstGeom prst="rect">
            <a:avLst/>
          </a:prstGeom>
        </p:spPr>
      </p:pic>
      <p:pic>
        <p:nvPicPr>
          <p:cNvPr id="3" name="図形 2" descr="キャプチャsumaho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224" y="1354976"/>
            <a:ext cx="4614822" cy="4938864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5822830" y="3429000"/>
            <a:ext cx="604640" cy="54229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/>
          <p:nvPr/>
        </p:nvSpPr>
        <p:spPr>
          <a:xfrm>
            <a:off x="-93096" y="153044"/>
            <a:ext cx="11493061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dirty="0">
              <a:ln w="22225">
                <a:solidFill>
                  <a:schemeClr val="bg1"/>
                </a:solidFill>
              </a:ln>
              <a:solidFill>
                <a:schemeClr val="tx1"/>
              </a:solidFill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70033" y="1733005"/>
            <a:ext cx="4686971" cy="4454502"/>
            <a:chOff x="-84852" y="0"/>
            <a:chExt cx="5641571" cy="494542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4" y="0"/>
              <a:ext cx="5469255" cy="4323715"/>
            </a:xfrm>
            <a:prstGeom prst="rect">
              <a:avLst/>
            </a:prstGeom>
          </p:spPr>
        </p:pic>
        <p:sp>
          <p:nvSpPr>
            <p:cNvPr id="9" name="テキスト ボックス 2"/>
            <p:cNvSpPr txBox="1">
              <a:spLocks noChangeArrowheads="1"/>
            </p:cNvSpPr>
            <p:nvPr/>
          </p:nvSpPr>
          <p:spPr bwMode="auto">
            <a:xfrm>
              <a:off x="-84852" y="4387898"/>
              <a:ext cx="4563745" cy="557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 dirty="0">
                  <a:solidFill>
                    <a:srgbClr val="333333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【出典】</a:t>
              </a:r>
              <a:r>
                <a:rPr lang="en-US" sz="1050" kern="100" dirty="0">
                  <a:solidFill>
                    <a:srgbClr val="333333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http://www.zenkyokyo.net/survey/313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969964" y="4463779"/>
            <a:ext cx="6026045" cy="1444524"/>
            <a:chOff x="4933110" y="4059838"/>
            <a:chExt cx="6233806" cy="2739126"/>
          </a:xfrm>
        </p:grpSpPr>
        <p:sp>
          <p:nvSpPr>
            <p:cNvPr id="11" name="正方形/長方形 10"/>
            <p:cNvSpPr/>
            <p:nvPr/>
          </p:nvSpPr>
          <p:spPr>
            <a:xfrm>
              <a:off x="4933110" y="4059838"/>
              <a:ext cx="6233806" cy="2739126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122295" y="4257130"/>
              <a:ext cx="5969914" cy="25095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進学塾みらいでは</a:t>
              </a:r>
              <a:endParaRPr lang="en-US" altLang="ja-JP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algn="ctr"/>
              <a:r>
                <a:rPr lang="ja-JP" alt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１日１時間を奨励します。</a:t>
              </a:r>
              <a:endParaRPr lang="en-US" altLang="ja-JP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3" name="タイトル 1"/>
          <p:cNvSpPr txBox="1"/>
          <p:nvPr/>
        </p:nvSpPr>
        <p:spPr>
          <a:xfrm>
            <a:off x="6231716" y="1319581"/>
            <a:ext cx="5862517" cy="128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　長時間のスマホは学習</a:t>
            </a:r>
            <a:endParaRPr lang="en-US" altLang="ja-JP" sz="36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</a:endParaRPr>
          </a:p>
          <a:p>
            <a:r>
              <a:rPr lang="ja-JP" altLang="en-US" sz="36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　に影響する。</a:t>
            </a:r>
            <a:endParaRPr lang="en-US" altLang="ja-JP" sz="36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</a:endParaRPr>
          </a:p>
        </p:txBody>
      </p:sp>
      <p:sp>
        <p:nvSpPr>
          <p:cNvPr id="14" name="タイトル 1"/>
          <p:cNvSpPr txBox="1"/>
          <p:nvPr/>
        </p:nvSpPr>
        <p:spPr>
          <a:xfrm>
            <a:off x="6695052" y="2489167"/>
            <a:ext cx="5468791" cy="1933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→勉強してもよく寝ても「3時間以上のスマホ」</a:t>
            </a:r>
            <a:endParaRPr lang="en-US" altLang="ja-JP" sz="36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ＤＨＰ平成ゴシックW5" panose="020B0500000000000000" pitchFamily="50" charset="-128"/>
              <a:ea typeface="ＤＨＰ平成ゴシックW5" panose="020B0500000000000000" pitchFamily="50" charset="-128"/>
            </a:endParaRPr>
          </a:p>
          <a:p>
            <a:r>
              <a:rPr lang="ja-JP" altLang="en-US" sz="36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　で台なし</a:t>
            </a:r>
            <a:r>
              <a:rPr lang="en-US" altLang="ja-JP" sz="36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ＨＰ平成ゴシックW5" panose="020B0500000000000000" pitchFamily="50" charset="-128"/>
                <a:ea typeface="ＤＨＰ平成ゴシックW5" panose="020B0500000000000000" pitchFamily="50" charset="-128"/>
              </a:rPr>
              <a:t>...</a:t>
            </a:r>
          </a:p>
        </p:txBody>
      </p:sp>
      <p:sp>
        <p:nvSpPr>
          <p:cNvPr id="32" name="タイトル 1"/>
          <p:cNvSpPr txBox="1"/>
          <p:nvPr/>
        </p:nvSpPr>
        <p:spPr>
          <a:xfrm>
            <a:off x="5936615" y="5668645"/>
            <a:ext cx="6059805" cy="1313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36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HGP創英角ﾎﾟｯﾌﾟ体" panose="040B0A00000000000000" pitchFamily="50" charset="-128"/>
              </a:rPr>
              <a:t>☆メリハリをつけよう！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F3214E-FA60-5BCA-36BD-2C2EE11A62BF}"/>
              </a:ext>
            </a:extLst>
          </p:cNvPr>
          <p:cNvSpPr txBox="1"/>
          <p:nvPr/>
        </p:nvSpPr>
        <p:spPr>
          <a:xfrm>
            <a:off x="743461" y="351817"/>
            <a:ext cx="10453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スマ</a:t>
            </a:r>
            <a:r>
              <a:rPr lang="en-US" altLang="ja-JP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-</a:t>
            </a:r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トフォンについて指導②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/>
          <p:nvPr/>
        </p:nvSpPr>
        <p:spPr>
          <a:xfrm>
            <a:off x="495872" y="283030"/>
            <a:ext cx="11493061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睡　眠　時　間　に　つ　い　て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365336" y="1647645"/>
            <a:ext cx="5343810" cy="4699666"/>
            <a:chOff x="-65996" y="0"/>
            <a:chExt cx="5241853" cy="4395636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7" y="0"/>
              <a:ext cx="5008880" cy="3568700"/>
            </a:xfrm>
            <a:prstGeom prst="rect">
              <a:avLst/>
            </a:prstGeom>
          </p:spPr>
        </p:pic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-65996" y="3568700"/>
              <a:ext cx="4866198" cy="8269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533400" indent="-533400" algn="just">
                <a:spcAft>
                  <a:spcPts val="0"/>
                </a:spcAft>
              </a:pPr>
              <a:r>
                <a:rPr lang="ja-JP" sz="1050" kern="100" dirty="0">
                  <a:solidFill>
                    <a:schemeClr val="bg1"/>
                  </a:solidFill>
                  <a:effectLst/>
                  <a:latin typeface="游明朝" panose="02020400000000000000" pitchFamily="18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【出典】</a:t>
              </a:r>
              <a:r>
                <a:rPr lang="en-US" sz="1050" kern="100" dirty="0">
                  <a:solidFill>
                    <a:schemeClr val="bg1"/>
                  </a:solidFill>
                  <a:effectLst/>
                  <a:latin typeface="Ubuntu"/>
                  <a:ea typeface="游明朝" panose="02020400000000000000" pitchFamily="18" charset="-128"/>
                  <a:cs typeface="Times New Roman" panose="02020603050405020304" pitchFamily="18" charset="0"/>
                </a:rPr>
                <a:t>Wolfson AR. &amp; </a:t>
              </a:r>
              <a:r>
                <a:rPr lang="en-US" sz="1050" kern="100" dirty="0" err="1">
                  <a:solidFill>
                    <a:schemeClr val="bg1"/>
                  </a:solidFill>
                  <a:effectLst/>
                  <a:latin typeface="Ubuntu"/>
                  <a:ea typeface="游明朝" panose="02020400000000000000" pitchFamily="18" charset="-128"/>
                  <a:cs typeface="Times New Roman" panose="02020603050405020304" pitchFamily="18" charset="0"/>
                </a:rPr>
                <a:t>Carskadon</a:t>
              </a:r>
              <a:r>
                <a:rPr lang="en-US" sz="1050" kern="100" dirty="0">
                  <a:solidFill>
                    <a:schemeClr val="bg1"/>
                  </a:solidFill>
                  <a:effectLst/>
                  <a:latin typeface="Ubuntu"/>
                  <a:ea typeface="游明朝" panose="02020400000000000000" pitchFamily="18" charset="-128"/>
                  <a:cs typeface="Times New Roman" panose="02020603050405020304" pitchFamily="18" charset="0"/>
                </a:rPr>
                <a:t> MA. “Sleep Schedules and Daytime Functioning in Adolescents” Child </a:t>
              </a:r>
              <a:r>
                <a:rPr lang="en-US" sz="1050" kern="100" dirty="0" err="1">
                  <a:solidFill>
                    <a:schemeClr val="bg1"/>
                  </a:solidFill>
                  <a:effectLst/>
                  <a:latin typeface="Ubuntu"/>
                  <a:ea typeface="游明朝" panose="02020400000000000000" pitchFamily="18" charset="-128"/>
                  <a:cs typeface="Times New Roman" panose="02020603050405020304" pitchFamily="18" charset="0"/>
                </a:rPr>
                <a:t>Devlopment</a:t>
              </a:r>
              <a:r>
                <a:rPr lang="en-US" sz="1050" kern="100" dirty="0">
                  <a:solidFill>
                    <a:schemeClr val="bg1"/>
                  </a:solidFill>
                  <a:effectLst/>
                  <a:latin typeface="Ubuntu"/>
                  <a:ea typeface="游明朝" panose="02020400000000000000" pitchFamily="18" charset="-128"/>
                  <a:cs typeface="Times New Roman" panose="02020603050405020304" pitchFamily="18" charset="0"/>
                </a:rPr>
                <a:t>. Vol.69, No.4, p875-887 (1998)</a:t>
              </a:r>
              <a:endParaRPr lang="ja-JP" sz="105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タイトル 1"/>
          <p:cNvSpPr txBox="1"/>
          <p:nvPr/>
        </p:nvSpPr>
        <p:spPr>
          <a:xfrm>
            <a:off x="5340318" y="1479362"/>
            <a:ext cx="6604032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　睡眠時間は</a:t>
            </a:r>
            <a:r>
              <a:rPr lang="ja-JP" altLang="en-US" sz="4000" dirty="0">
                <a:ln w="22225">
                  <a:solidFill>
                    <a:schemeClr val="bg1"/>
                  </a:solidFill>
                </a:ln>
                <a:solidFill>
                  <a:srgbClr val="0070C0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７～８時間</a:t>
            </a:r>
            <a:endParaRPr lang="en-US" altLang="ja-JP" sz="4000" dirty="0">
              <a:ln w="22225">
                <a:solidFill>
                  <a:schemeClr val="bg1"/>
                </a:solidFill>
              </a:ln>
              <a:solidFill>
                <a:srgbClr val="0070C0"/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11" name="タイトル 1"/>
          <p:cNvSpPr txBox="1"/>
          <p:nvPr/>
        </p:nvSpPr>
        <p:spPr>
          <a:xfrm>
            <a:off x="6410325" y="2358494"/>
            <a:ext cx="4927282" cy="167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しっかり寝ると</a:t>
            </a:r>
            <a:endParaRPr lang="en-US" altLang="ja-JP" sz="48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成績も上がる！</a:t>
            </a:r>
            <a:endParaRPr lang="en-US" altLang="ja-JP" sz="48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962888" y="4375611"/>
            <a:ext cx="6026045" cy="1695450"/>
            <a:chOff x="4933110" y="4059838"/>
            <a:chExt cx="6233806" cy="3354466"/>
          </a:xfrm>
        </p:grpSpPr>
        <p:sp>
          <p:nvSpPr>
            <p:cNvPr id="17" name="正方形/長方形 16"/>
            <p:cNvSpPr/>
            <p:nvPr/>
          </p:nvSpPr>
          <p:spPr>
            <a:xfrm>
              <a:off x="4933110" y="4059838"/>
              <a:ext cx="6233806" cy="3354466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231164" y="4671427"/>
              <a:ext cx="5767889" cy="21312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ja-JP" alt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睡眠時間・勉強時間・</a:t>
              </a:r>
              <a:endParaRPr lang="en-US" altLang="ja-JP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r>
                <a:rPr lang="ja-JP" alt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やりたいことをやる時間を決める</a:t>
              </a:r>
              <a:endParaRPr lang="en-US" altLang="ja-JP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/>
          <p:nvPr/>
        </p:nvSpPr>
        <p:spPr>
          <a:xfrm>
            <a:off x="6000" y="166144"/>
            <a:ext cx="11493061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時　間　の　つ　く　り　方</a:t>
            </a:r>
          </a:p>
        </p:txBody>
      </p:sp>
      <p:sp>
        <p:nvSpPr>
          <p:cNvPr id="6" name="タイトル 1"/>
          <p:cNvSpPr txBox="1"/>
          <p:nvPr/>
        </p:nvSpPr>
        <p:spPr>
          <a:xfrm>
            <a:off x="-532059" y="1376344"/>
            <a:ext cx="12569178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54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ｺﾞｼｯｸUB" panose="020B0A09000000000000" pitchFamily="49" charset="-128"/>
                <a:ea typeface="ＤＦ特太ゴシック体" panose="02010609000101010101" pitchFamily="1" charset="-128"/>
              </a:rPr>
              <a:t>時間を決めてメリハリをつけよう</a:t>
            </a:r>
          </a:p>
        </p:txBody>
      </p:sp>
      <p:sp>
        <p:nvSpPr>
          <p:cNvPr id="8" name="タイトル 1"/>
          <p:cNvSpPr txBox="1"/>
          <p:nvPr/>
        </p:nvSpPr>
        <p:spPr>
          <a:xfrm>
            <a:off x="154881" y="2466943"/>
            <a:ext cx="12416127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ｺﾞｼｯｸUB" panose="020B0A09000000000000" pitchFamily="49" charset="-128"/>
                <a:ea typeface="ＤＦ特太ゴシック体" panose="02010609000101010101" pitchFamily="1" charset="-128"/>
              </a:rPr>
              <a:t>①決まった時間に寝る、起きる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888633" y="5449123"/>
            <a:ext cx="108850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意識して時間を使う！</a:t>
            </a:r>
            <a:endParaRPr lang="en-US" altLang="ja-JP" sz="66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タイトル 1"/>
          <p:cNvSpPr txBox="1"/>
          <p:nvPr/>
        </p:nvSpPr>
        <p:spPr>
          <a:xfrm>
            <a:off x="154881" y="3482275"/>
            <a:ext cx="12329468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ｺﾞｼｯｸUB" panose="020B0A09000000000000" pitchFamily="49" charset="-128"/>
                <a:ea typeface="ＤＦ特太ゴシック体" panose="02010609000101010101" pitchFamily="1" charset="-128"/>
              </a:rPr>
              <a:t>②</a:t>
            </a:r>
            <a:r>
              <a:rPr lang="ja-JP" altLang="en-US" sz="40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ｺﾞｼｯｸUB" panose="020B0A09000000000000" pitchFamily="49" charset="-128"/>
                <a:ea typeface="ＤＦ特太ゴシック体" panose="02010609000101010101" pitchFamily="1" charset="-128"/>
                <a:sym typeface="+mn-ea"/>
              </a:rPr>
              <a:t>スキマ時間にスマートフォンを触らない</a:t>
            </a:r>
            <a:endParaRPr lang="ja-JP" altLang="en-US" sz="40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HG創英角ｺﾞｼｯｸUB" panose="020B0A09000000000000" pitchFamily="49" charset="-128"/>
              <a:ea typeface="ＤＦ特太ゴシック体" panose="02010609000101010101" pitchFamily="1" charset="-128"/>
            </a:endParaRPr>
          </a:p>
        </p:txBody>
      </p:sp>
      <p:sp>
        <p:nvSpPr>
          <p:cNvPr id="22" name="タイトル 1"/>
          <p:cNvSpPr txBox="1"/>
          <p:nvPr/>
        </p:nvSpPr>
        <p:spPr>
          <a:xfrm>
            <a:off x="154881" y="4429478"/>
            <a:ext cx="12416127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創英角ｺﾞｼｯｸUB" panose="020B0A09000000000000" pitchFamily="49" charset="-128"/>
                <a:ea typeface="ＤＦ特太ゴシック体" panose="02010609000101010101" pitchFamily="1" charset="-128"/>
              </a:rPr>
              <a:t>③学校の授業や部活が終わったらすぐ帰る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C9E3F-7BAA-4352-E6D8-A718A595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E0E02FA7-A288-2B7A-8D9A-79B963627718}"/>
              </a:ext>
            </a:extLst>
          </p:cNvPr>
          <p:cNvSpPr txBox="1"/>
          <p:nvPr/>
        </p:nvSpPr>
        <p:spPr>
          <a:xfrm>
            <a:off x="6000" y="166144"/>
            <a:ext cx="11493061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sz="4800" dirty="0">
              <a:ln w="22225">
                <a:solidFill>
                  <a:schemeClr val="bg1"/>
                </a:solidFill>
              </a:ln>
              <a:solidFill>
                <a:schemeClr val="tx1"/>
              </a:solidFill>
              <a:highlight>
                <a:srgbClr val="FFFF00"/>
              </a:highlight>
              <a:latin typeface="HG創英角ｺﾞｼｯｸUB" panose="020B0A09000000000000" pitchFamily="49" charset="-128"/>
              <a:ea typeface="HG創英角ｺﾞｼｯｸUB" panose="020B0A09000000000000" pitchFamily="49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17C8879-00EE-B33E-DACC-AF2389DF95C6}"/>
              </a:ext>
            </a:extLst>
          </p:cNvPr>
          <p:cNvSpPr txBox="1"/>
          <p:nvPr/>
        </p:nvSpPr>
        <p:spPr>
          <a:xfrm>
            <a:off x="-532059" y="1376344"/>
            <a:ext cx="12569178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sz="54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HG創英角ｺﾞｼｯｸUB" panose="020B0A09000000000000" pitchFamily="49" charset="-128"/>
              <a:ea typeface="ＤＦ特太ゴシック体" panose="02010609000101010101" pitchFamily="1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EBBB226-6144-BD02-430A-9CBA7FB9FA08}"/>
              </a:ext>
            </a:extLst>
          </p:cNvPr>
          <p:cNvSpPr txBox="1"/>
          <p:nvPr/>
        </p:nvSpPr>
        <p:spPr>
          <a:xfrm>
            <a:off x="154881" y="2466943"/>
            <a:ext cx="12416127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40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HG創英角ｺﾞｼｯｸUB" panose="020B0A09000000000000" pitchFamily="49" charset="-128"/>
              <a:ea typeface="ＤＦ特太ゴシック体" panose="02010609000101010101" pitchFamily="1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4D9741FA-1BFD-D00F-FD31-DC447FA13EE3}"/>
              </a:ext>
            </a:extLst>
          </p:cNvPr>
          <p:cNvSpPr txBox="1"/>
          <p:nvPr/>
        </p:nvSpPr>
        <p:spPr>
          <a:xfrm>
            <a:off x="154881" y="3482275"/>
            <a:ext cx="12329468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40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HG創英角ｺﾞｼｯｸUB" panose="020B0A09000000000000" pitchFamily="49" charset="-128"/>
              <a:ea typeface="ＤＦ特太ゴシック体" panose="02010609000101010101" pitchFamily="1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74093ABA-0137-3256-707C-F8FE48E87EAD}"/>
              </a:ext>
            </a:extLst>
          </p:cNvPr>
          <p:cNvSpPr txBox="1"/>
          <p:nvPr/>
        </p:nvSpPr>
        <p:spPr>
          <a:xfrm>
            <a:off x="154881" y="4429478"/>
            <a:ext cx="12416127" cy="10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4000" dirty="0">
              <a:ln w="22225">
                <a:solidFill>
                  <a:schemeClr val="bg1"/>
                </a:solidFill>
              </a:ln>
              <a:solidFill>
                <a:schemeClr val="bg1"/>
              </a:solidFill>
              <a:latin typeface="HG創英角ｺﾞｼｯｸUB" panose="020B0A09000000000000" pitchFamily="49" charset="-128"/>
              <a:ea typeface="ＤＦ特太ゴシック体" panose="02010609000101010101" pitchFamily="1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FCB0F4-78A3-08ED-1330-C0FE6E3771F7}"/>
              </a:ext>
            </a:extLst>
          </p:cNvPr>
          <p:cNvSpPr txBox="1"/>
          <p:nvPr/>
        </p:nvSpPr>
        <p:spPr>
          <a:xfrm>
            <a:off x="1161690" y="1256743"/>
            <a:ext cx="10121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</a:rPr>
              <a:t>最後までお聞きいただき</a:t>
            </a:r>
            <a:endParaRPr kumimoji="1" lang="en-US" altLang="ja-JP" sz="5400" b="1" dirty="0">
              <a:solidFill>
                <a:schemeClr val="bg1"/>
              </a:solidFill>
            </a:endParaRPr>
          </a:p>
          <a:p>
            <a:endParaRPr kumimoji="1" lang="en-US" altLang="ja-JP" sz="5400" b="1" dirty="0">
              <a:solidFill>
                <a:schemeClr val="bg1"/>
              </a:solidFill>
            </a:endParaRPr>
          </a:p>
          <a:p>
            <a:r>
              <a:rPr kumimoji="1" lang="ja-JP" altLang="en-US" sz="5400" b="1" dirty="0">
                <a:solidFill>
                  <a:schemeClr val="bg1"/>
                </a:solidFill>
              </a:rPr>
              <a:t>ありがとうございました。</a:t>
            </a:r>
            <a:endParaRPr kumimoji="1" lang="en-US" altLang="ja-JP" sz="5400" b="1" dirty="0">
              <a:solidFill>
                <a:schemeClr val="bg1"/>
              </a:solidFill>
            </a:endParaRPr>
          </a:p>
          <a:p>
            <a:endParaRPr kumimoji="1" lang="en-US" altLang="ja-JP" sz="5400" b="1" dirty="0">
              <a:solidFill>
                <a:schemeClr val="bg1"/>
              </a:solidFill>
            </a:endParaRPr>
          </a:p>
          <a:p>
            <a:r>
              <a:rPr kumimoji="1" lang="ja-JP" altLang="en-US" sz="5400" b="1" dirty="0">
                <a:solidFill>
                  <a:schemeClr val="bg1"/>
                </a:solidFill>
              </a:rPr>
              <a:t>今後ともよろしくお願いいたします。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138854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64" y="1172984"/>
            <a:ext cx="6787747" cy="76796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本日の卓話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自己紹介①</a:t>
            </a:r>
            <a:endParaRPr lang="ja-JP" dirty="0"/>
          </a:p>
          <a:p>
            <a:pPr rtl="0"/>
            <a:r>
              <a:rPr lang="ja-JP" altLang="en-US" dirty="0"/>
              <a:t>自己紹介②</a:t>
            </a:r>
            <a:endParaRPr lang="ja-JP" dirty="0"/>
          </a:p>
          <a:p>
            <a:pPr rtl="0"/>
            <a:r>
              <a:rPr lang="ja-JP" altLang="en-US" dirty="0"/>
              <a:t>アイスブレイク</a:t>
            </a:r>
            <a:endParaRPr lang="ja-JP" dirty="0"/>
          </a:p>
          <a:p>
            <a:pPr rtl="0"/>
            <a:r>
              <a:rPr lang="ja-JP" altLang="en-US" dirty="0"/>
              <a:t>スマートフォンとの付き合い方</a:t>
            </a:r>
            <a:endParaRPr lang="ja-JP" dirty="0"/>
          </a:p>
          <a:p>
            <a:pPr rtl="0"/>
            <a:r>
              <a:rPr lang="ja-JP" altLang="en-US" dirty="0"/>
              <a:t>進学塾みらいでの指導例（スマホと睡眠時間）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731162"/>
          </a:xfrm>
        </p:spPr>
        <p:txBody>
          <a:bodyPr rtlCol="0" anchor="b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/>
              <a:t>自己紹介①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99279" y="553881"/>
            <a:ext cx="6626666" cy="6166096"/>
          </a:xfrm>
        </p:spPr>
        <p:txBody>
          <a:bodyPr rtlCol="0">
            <a:noAutofit/>
          </a:bodyPr>
          <a:lstStyle>
            <a:defPPr>
              <a:defRPr lang="ja-JP"/>
            </a:defPPr>
          </a:lstStyle>
          <a:p>
            <a:pPr rtl="0"/>
            <a:r>
              <a:rPr lang="en-US" altLang="ja-JP" sz="3200" b="1" dirty="0"/>
              <a:t>1972</a:t>
            </a:r>
            <a:r>
              <a:rPr lang="ja-JP" altLang="en-US" sz="3200" b="1" dirty="0"/>
              <a:t>年</a:t>
            </a:r>
            <a:r>
              <a:rPr lang="en-US" altLang="ja-JP" sz="3200" b="1" dirty="0"/>
              <a:t>6</a:t>
            </a:r>
            <a:r>
              <a:rPr lang="ja-JP" altLang="en-US" sz="3200" b="1" dirty="0"/>
              <a:t>月</a:t>
            </a:r>
            <a:r>
              <a:rPr lang="en-US" altLang="ja-JP" sz="3200" b="1" dirty="0"/>
              <a:t>9</a:t>
            </a:r>
            <a:r>
              <a:rPr lang="ja-JP" altLang="en-US" sz="3200" b="1" dirty="0"/>
              <a:t>日　</a:t>
            </a:r>
            <a:endParaRPr lang="en-US" altLang="ja-JP" sz="3200" b="1" dirty="0"/>
          </a:p>
          <a:p>
            <a:pPr rtl="0"/>
            <a:r>
              <a:rPr lang="ja-JP" altLang="en-US" sz="3200" b="1" dirty="0"/>
              <a:t>大東市氷野</a:t>
            </a:r>
            <a:r>
              <a:rPr lang="en-US" altLang="ja-JP" sz="3200" b="1" dirty="0"/>
              <a:t>2</a:t>
            </a:r>
            <a:r>
              <a:rPr lang="ja-JP" altLang="en-US" sz="3200" b="1" dirty="0"/>
              <a:t>丁目で生まれる</a:t>
            </a:r>
            <a:endParaRPr lang="en-US" altLang="ja-JP" sz="3200" b="1" dirty="0"/>
          </a:p>
          <a:p>
            <a:pPr rtl="0"/>
            <a:endParaRPr lang="en-US" altLang="ja-JP" sz="2400" b="1" dirty="0">
              <a:solidFill>
                <a:srgbClr val="FF0000"/>
              </a:solidFill>
            </a:endParaRPr>
          </a:p>
          <a:p>
            <a:pPr rtl="0"/>
            <a:r>
              <a:rPr lang="ja-JP" altLang="en-US" sz="2400" b="1" dirty="0">
                <a:solidFill>
                  <a:srgbClr val="FF0000"/>
                </a:solidFill>
              </a:rPr>
              <a:t>小学生</a:t>
            </a:r>
            <a:r>
              <a:rPr lang="en-US" altLang="ja-JP" sz="2400" b="1" dirty="0">
                <a:solidFill>
                  <a:srgbClr val="FF0000"/>
                </a:solidFill>
              </a:rPr>
              <a:t>4</a:t>
            </a:r>
            <a:r>
              <a:rPr lang="ja-JP" altLang="en-US" sz="2400" b="1" dirty="0">
                <a:solidFill>
                  <a:srgbClr val="FF0000"/>
                </a:solidFill>
              </a:rPr>
              <a:t>年生までは自己表現の得意でない子ども　　</a:t>
            </a:r>
            <a:endParaRPr lang="en-US" altLang="ja-JP" sz="3200" b="1" dirty="0"/>
          </a:p>
          <a:p>
            <a:pPr rtl="0"/>
            <a:r>
              <a:rPr lang="ja-JP" altLang="en-US" sz="3200" b="1" dirty="0"/>
              <a:t>→その性格に心配した母親が</a:t>
            </a:r>
            <a:endParaRPr lang="en-US" altLang="ja-JP" sz="3200" b="1" dirty="0"/>
          </a:p>
          <a:p>
            <a:pPr rtl="0"/>
            <a:r>
              <a:rPr lang="ja-JP" altLang="en-US" sz="2400" b="1" dirty="0">
                <a:solidFill>
                  <a:srgbClr val="FFC000"/>
                </a:solidFill>
              </a:rPr>
              <a:t>「寿司屋に連れていく」　　荒療治</a:t>
            </a:r>
            <a:r>
              <a:rPr lang="ja-JP" altLang="en-US" sz="2400" b="1" dirty="0"/>
              <a:t>１</a:t>
            </a:r>
            <a:endParaRPr lang="en-US" altLang="ja-JP" sz="2400" b="1" dirty="0"/>
          </a:p>
          <a:p>
            <a:pPr rtl="0"/>
            <a:r>
              <a:rPr lang="ja-JP" altLang="en-US" sz="2400" b="1" dirty="0">
                <a:solidFill>
                  <a:schemeClr val="accent4">
                    <a:lumMod val="50000"/>
                  </a:schemeClr>
                </a:solidFill>
              </a:rPr>
              <a:t>「俳優養成所」に所属させる」　　荒療治</a:t>
            </a:r>
            <a:r>
              <a:rPr lang="en-US" altLang="ja-JP" sz="2400" b="1" dirty="0"/>
              <a:t>2</a:t>
            </a:r>
          </a:p>
          <a:p>
            <a:pPr rtl="0"/>
            <a:endParaRPr lang="en-US" altLang="ja-JP" sz="2800" dirty="0"/>
          </a:p>
          <a:p>
            <a:pPr rtl="0"/>
            <a:r>
              <a:rPr lang="ja-JP" altLang="en-US" sz="2800" dirty="0"/>
              <a:t>（中</a:t>
            </a:r>
            <a:r>
              <a:rPr lang="en-US" altLang="ja-JP" sz="2800" dirty="0"/>
              <a:t>1</a:t>
            </a:r>
            <a:r>
              <a:rPr lang="ja-JP" altLang="en-US" sz="2800" dirty="0"/>
              <a:t>年までは　学校と撮影所の行き来）</a:t>
            </a:r>
            <a:endParaRPr lang="en-US" altLang="ja-JP" sz="3200" b="1" dirty="0"/>
          </a:p>
          <a:p>
            <a:pPr rtl="0"/>
            <a:r>
              <a:rPr lang="ja-JP" altLang="en-US" sz="2400" b="1" dirty="0"/>
              <a:t>氷野小学校→南郷中学校→府立大東高校を経て</a:t>
            </a:r>
            <a:endParaRPr lang="en-US" altLang="ja-JP" sz="2400" dirty="0"/>
          </a:p>
          <a:p>
            <a:pPr rtl="0"/>
            <a:r>
              <a:rPr lang="ja-JP" altLang="en-US" sz="3200" dirty="0"/>
              <a:t>　　</a:t>
            </a:r>
            <a:endParaRPr lang="en-US" altLang="ja-JP" sz="3200" dirty="0"/>
          </a:p>
        </p:txBody>
      </p:sp>
      <p:pic>
        <p:nvPicPr>
          <p:cNvPr id="7" name="コンテンツ プレースホルダー 6" descr="男性の白黒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581169-6060-07DF-64B1-AB0013F3096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55" y="2446425"/>
            <a:ext cx="2800004" cy="3995939"/>
          </a:xfrm>
        </p:spPr>
      </p:pic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10B65-6F6E-BE66-C64A-EE32CCA5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29330-D2F4-1CA5-58AA-5BFF576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731162"/>
          </a:xfrm>
        </p:spPr>
        <p:txBody>
          <a:bodyPr rtlCol="0" anchor="b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/>
              <a:t>自己紹介①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7D5D80-4494-DDFF-B4B7-4DBA5CFE6B5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226289" y="1009291"/>
            <a:ext cx="6272983" cy="5570579"/>
          </a:xfrm>
        </p:spPr>
        <p:txBody>
          <a:bodyPr rtlCol="0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/>
              <a:t>　</a:t>
            </a:r>
            <a:r>
              <a:rPr lang="ja-JP" altLang="en-US" b="1" dirty="0"/>
              <a:t>近畿大学　文芸学部　演劇芸能専攻</a:t>
            </a:r>
            <a:endParaRPr lang="en-US" altLang="ja-JP" b="1" dirty="0"/>
          </a:p>
          <a:p>
            <a:pPr rtl="0"/>
            <a:r>
              <a:rPr lang="ja-JP" altLang="en-US" b="1" dirty="0"/>
              <a:t>　（生瀬勝久座長　劇団そとばこまちに所属）　</a:t>
            </a:r>
            <a:endParaRPr lang="en-US" altLang="ja-JP" b="1" dirty="0"/>
          </a:p>
          <a:p>
            <a:pPr rtl="0"/>
            <a:r>
              <a:rPr lang="ja-JP" altLang="en-US" b="1" dirty="0"/>
              <a:t>　大阪芸術大学　音楽教育学科　管楽器専攻</a:t>
            </a:r>
            <a:endParaRPr lang="en-US" altLang="ja-JP" b="1" dirty="0"/>
          </a:p>
          <a:p>
            <a:pPr rtl="0"/>
            <a:r>
              <a:rPr lang="ja-JP" altLang="en-US" b="1" dirty="0"/>
              <a:t>　兵庫教育大学院　指揮・作曲専攻</a:t>
            </a:r>
            <a:endParaRPr lang="en-US" altLang="ja-JP" b="1" dirty="0"/>
          </a:p>
          <a:p>
            <a:pPr rtl="0"/>
            <a:r>
              <a:rPr lang="ja-JP" altLang="en-US" b="1" dirty="0"/>
              <a:t>　</a:t>
            </a:r>
            <a:r>
              <a:rPr lang="en-US" altLang="ja-JP" b="1" dirty="0"/>
              <a:t>2001</a:t>
            </a:r>
            <a:r>
              <a:rPr lang="ja-JP" altLang="en-US" b="1" dirty="0"/>
              <a:t>年（</a:t>
            </a:r>
            <a:r>
              <a:rPr lang="en-US" altLang="ja-JP" b="1" dirty="0"/>
              <a:t>28</a:t>
            </a:r>
            <a:r>
              <a:rPr lang="ja-JP" altLang="en-US" b="1" dirty="0"/>
              <a:t>歳）に大学院を修了</a:t>
            </a:r>
            <a:endParaRPr lang="en-US" altLang="ja-JP" b="1" dirty="0"/>
          </a:p>
          <a:p>
            <a:pPr rtl="0"/>
            <a:endParaRPr lang="en-US" altLang="ja-JP" dirty="0"/>
          </a:p>
          <a:p>
            <a:pPr rtl="0"/>
            <a:r>
              <a:rPr lang="ja-JP" altLang="en-US" dirty="0"/>
              <a:t>　まだまだ、遊び足りないので</a:t>
            </a:r>
            <a:endParaRPr lang="en-US" altLang="ja-JP" dirty="0"/>
          </a:p>
          <a:p>
            <a:pPr rtl="0"/>
            <a:r>
              <a:rPr lang="ja-JP" altLang="en-US" dirty="0"/>
              <a:t>　アメリカ（ニューヨーク）に留学決意。</a:t>
            </a:r>
            <a:endParaRPr lang="en-US" altLang="ja-JP" dirty="0"/>
          </a:p>
          <a:p>
            <a:pPr rtl="0"/>
            <a:r>
              <a:rPr lang="ja-JP" altLang="en-US" dirty="0"/>
              <a:t>　ジュリアード音楽院指揮科合格と</a:t>
            </a:r>
            <a:endParaRPr lang="en-US" altLang="ja-JP" dirty="0"/>
          </a:p>
          <a:p>
            <a:pPr rtl="0"/>
            <a:r>
              <a:rPr lang="ja-JP" altLang="en-US" dirty="0"/>
              <a:t>　メトロポリタン歌劇場の副指揮者の道を手に入れたものの</a:t>
            </a:r>
            <a:r>
              <a:rPr lang="en-US" altLang="ja-JP" dirty="0"/>
              <a:t>…</a:t>
            </a:r>
            <a:r>
              <a:rPr lang="ja-JP" altLang="en-US" dirty="0"/>
              <a:t>。</a:t>
            </a:r>
            <a:endParaRPr lang="en-US" altLang="ja-JP" dirty="0"/>
          </a:p>
        </p:txBody>
      </p:sp>
      <p:pic>
        <p:nvPicPr>
          <p:cNvPr id="7" name="コンテンツ プレースホルダー 6" descr="男性の白黒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28A5496-4913-2D98-AB7E-E9F87608DB4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55" y="2446425"/>
            <a:ext cx="2800004" cy="3995939"/>
          </a:xfrm>
        </p:spPr>
      </p:pic>
    </p:spTree>
    <p:extLst>
      <p:ext uri="{BB962C8B-B14F-4D97-AF65-F5344CB8AC3E}">
        <p14:creationId xmlns:p14="http://schemas.microsoft.com/office/powerpoint/2010/main" val="394902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003" y="923027"/>
            <a:ext cx="5218981" cy="466689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en-US" altLang="ja-JP" sz="3200" dirty="0"/>
              <a:t>2001</a:t>
            </a:r>
            <a:r>
              <a:rPr lang="ja-JP" altLang="en-US" sz="3200" dirty="0"/>
              <a:t>年</a:t>
            </a:r>
            <a:r>
              <a:rPr lang="en-US" altLang="ja-JP" sz="3200" dirty="0"/>
              <a:t>9</a:t>
            </a:r>
            <a:r>
              <a:rPr lang="ja-JP" altLang="en-US" sz="3200" dirty="0"/>
              <a:t>月</a:t>
            </a:r>
            <a:r>
              <a:rPr lang="en-US" altLang="ja-JP" sz="3200" dirty="0"/>
              <a:t>11</a:t>
            </a:r>
            <a:r>
              <a:rPr lang="ja-JP" altLang="en-US" sz="3200" dirty="0"/>
              <a:t>日　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3200" dirty="0"/>
              <a:t>　　　同時多発テロがおこる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3200" dirty="0"/>
              <a:t>　　　　　　　↓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3200" dirty="0"/>
              <a:t>　　　　</a:t>
            </a:r>
            <a:r>
              <a:rPr lang="ja-JP" altLang="en-US" sz="3200" dirty="0">
                <a:solidFill>
                  <a:srgbClr val="FF0000"/>
                </a:solidFill>
              </a:rPr>
              <a:t>留学断念！！</a:t>
            </a:r>
            <a:br>
              <a:rPr lang="en-US" altLang="ja-JP" sz="3200" dirty="0"/>
            </a:br>
            <a:r>
              <a:rPr lang="ja-JP" altLang="en-US" sz="3200" dirty="0"/>
              <a:t>　</a:t>
            </a:r>
            <a:br>
              <a:rPr lang="en-US" altLang="ja-JP" sz="3200" dirty="0"/>
            </a:br>
            <a:r>
              <a:rPr lang="ja-JP" altLang="en-US" sz="3200" dirty="0"/>
              <a:t>　　　　　　　↓</a:t>
            </a:r>
            <a:br>
              <a:rPr lang="en-US" altLang="ja-JP" sz="3200" dirty="0"/>
            </a:br>
            <a:r>
              <a:rPr lang="ja-JP" altLang="en-US" sz="3200" dirty="0"/>
              <a:t>　</a:t>
            </a:r>
            <a:br>
              <a:rPr lang="en-US" altLang="ja-JP" sz="3200" dirty="0"/>
            </a:br>
            <a:r>
              <a:rPr lang="ja-JP" altLang="en-US" sz="3200" dirty="0"/>
              <a:t>　　　　教育業界へと進む</a:t>
            </a:r>
            <a:endParaRPr lang="ja-JP" sz="3200" dirty="0"/>
          </a:p>
        </p:txBody>
      </p:sp>
      <p:grpSp>
        <p:nvGrpSpPr>
          <p:cNvPr id="19" name="グループ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フリーフォーム(F)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(F)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(F)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026" name="Picture 2" descr="9.11同時多発テロは「神の国の民主主義の終わり」の始まりだった ...">
            <a:extLst>
              <a:ext uri="{FF2B5EF4-FFF2-40B4-BE49-F238E27FC236}">
                <a16:creationId xmlns:a16="http://schemas.microsoft.com/office/drawing/2014/main" id="{2A068992-1AA1-9836-281D-975F0896570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023" y="1577299"/>
            <a:ext cx="2862848" cy="43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CFB7-B7ED-DDB8-0D0A-2A5B16BC4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39124F-5827-793E-82A9-5BF79FBF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3379399" cy="731162"/>
          </a:xfrm>
        </p:spPr>
        <p:txBody>
          <a:bodyPr rtlCol="0" anchor="b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/>
              <a:t>自己紹介②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665867-603F-CEC6-DC83-07DC53DBCD5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34251" y="1325756"/>
            <a:ext cx="7238880" cy="4787660"/>
          </a:xfrm>
        </p:spPr>
        <p:txBody>
          <a:bodyPr rtlCol="0">
            <a:noAutofit/>
          </a:bodyPr>
          <a:lstStyle>
            <a:defPPr>
              <a:defRPr lang="ja-JP"/>
            </a:defPPr>
          </a:lstStyle>
          <a:p>
            <a:pPr rtl="0"/>
            <a:r>
              <a:rPr lang="ja-JP" altLang="en-US" sz="2800" dirty="0"/>
              <a:t>大学生の時から</a:t>
            </a:r>
            <a:endParaRPr lang="en-US" altLang="ja-JP" sz="2800" dirty="0"/>
          </a:p>
          <a:p>
            <a:pPr rtl="0"/>
            <a:r>
              <a:rPr lang="ja-JP" altLang="en-US" sz="2800" dirty="0"/>
              <a:t>数学の講師（中学・高校受験）として、</a:t>
            </a:r>
            <a:endParaRPr lang="en-US" altLang="ja-JP" sz="2800" dirty="0"/>
          </a:p>
          <a:p>
            <a:pPr rtl="0"/>
            <a:r>
              <a:rPr lang="ja-JP" altLang="en-US" sz="2800" b="1" dirty="0">
                <a:highlight>
                  <a:srgbClr val="FFFF00"/>
                </a:highlight>
              </a:rPr>
              <a:t>イング教育アカデミー</a:t>
            </a:r>
            <a:r>
              <a:rPr lang="ja-JP" altLang="en-US" sz="2800" b="1" dirty="0"/>
              <a:t>、</a:t>
            </a:r>
            <a:r>
              <a:rPr lang="ja-JP" altLang="en-US" sz="2800" b="1" dirty="0">
                <a:highlight>
                  <a:srgbClr val="FFFF00"/>
                </a:highlight>
              </a:rPr>
              <a:t>浜学園</a:t>
            </a:r>
            <a:r>
              <a:rPr lang="ja-JP" altLang="en-US" sz="2800" b="1" dirty="0"/>
              <a:t>、</a:t>
            </a:r>
            <a:r>
              <a:rPr lang="ja-JP" altLang="en-US" sz="2800" b="1" dirty="0">
                <a:highlight>
                  <a:srgbClr val="FFFF00"/>
                </a:highlight>
              </a:rPr>
              <a:t>関西進学セミナー</a:t>
            </a:r>
            <a:r>
              <a:rPr lang="ja-JP" altLang="en-US" sz="2800" dirty="0"/>
              <a:t>で教鞭をとる。</a:t>
            </a:r>
            <a:endParaRPr lang="en-US" altLang="ja-JP" sz="2800" dirty="0"/>
          </a:p>
          <a:p>
            <a:pPr rtl="0"/>
            <a:r>
              <a:rPr lang="ja-JP" altLang="en-US" sz="2800" b="1" dirty="0">
                <a:solidFill>
                  <a:srgbClr val="FF0000"/>
                </a:solidFill>
              </a:rPr>
              <a:t>留学を断念</a:t>
            </a:r>
            <a:r>
              <a:rPr lang="ja-JP" altLang="en-US" sz="2800" dirty="0"/>
              <a:t>してからは</a:t>
            </a:r>
            <a:endParaRPr lang="en-US" altLang="ja-JP" sz="2800" dirty="0"/>
          </a:p>
          <a:p>
            <a:pPr rtl="0"/>
            <a:r>
              <a:rPr lang="ja-JP" altLang="en-US" sz="2800" b="1" dirty="0"/>
              <a:t>株式会社ウィルウェイ（</a:t>
            </a:r>
            <a:r>
              <a:rPr lang="ja-JP" altLang="en-US" sz="2800" b="1" dirty="0">
                <a:highlight>
                  <a:srgbClr val="FFFF00"/>
                </a:highlight>
              </a:rPr>
              <a:t>馬渕教室</a:t>
            </a:r>
            <a:r>
              <a:rPr lang="ja-JP" altLang="en-US" sz="2800" b="1" dirty="0"/>
              <a:t>）</a:t>
            </a:r>
            <a:r>
              <a:rPr lang="ja-JP" altLang="en-US" sz="2800" dirty="0"/>
              <a:t>では社会科を公立中学校では音楽科を教える</a:t>
            </a:r>
            <a:endParaRPr lang="en-US" altLang="ja-JP" sz="2800" dirty="0"/>
          </a:p>
          <a:p>
            <a:pPr rtl="0"/>
            <a:r>
              <a:rPr lang="en-US" altLang="ja-JP" sz="2800" dirty="0"/>
              <a:t>2014</a:t>
            </a:r>
            <a:r>
              <a:rPr lang="ja-JP" altLang="en-US" sz="2800" dirty="0"/>
              <a:t>年に大東市で</a:t>
            </a:r>
            <a:r>
              <a:rPr lang="ja-JP" altLang="en-US" sz="2800" b="1" dirty="0">
                <a:solidFill>
                  <a:srgbClr val="0070C0"/>
                </a:solidFill>
              </a:rPr>
              <a:t>「子どもたちの夢を志にかえる」</a:t>
            </a:r>
            <a:r>
              <a:rPr lang="ja-JP" altLang="en-US" sz="2800" dirty="0"/>
              <a:t>を教育理念として</a:t>
            </a:r>
            <a:r>
              <a:rPr lang="ja-JP" altLang="en-US" sz="2800" b="1" dirty="0">
                <a:solidFill>
                  <a:srgbClr val="002060"/>
                </a:solidFill>
              </a:rPr>
              <a:t>「進学塾みらい」</a:t>
            </a:r>
            <a:r>
              <a:rPr lang="ja-JP" altLang="en-US" sz="2800" dirty="0"/>
              <a:t>を起業する。</a:t>
            </a:r>
            <a:endParaRPr lang="en-US" altLang="ja-JP" sz="2800" dirty="0"/>
          </a:p>
        </p:txBody>
      </p:sp>
      <p:pic>
        <p:nvPicPr>
          <p:cNvPr id="8" name="コンテンツ プレースホルダー 7" descr="スーツを着た男性の白黒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6AF5E6D-F6AD-B667-549B-8F286776BE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" y="2345354"/>
            <a:ext cx="3519792" cy="3586907"/>
          </a:xfrm>
        </p:spPr>
      </p:pic>
    </p:spTree>
    <p:extLst>
      <p:ext uri="{BB962C8B-B14F-4D97-AF65-F5344CB8AC3E}">
        <p14:creationId xmlns:p14="http://schemas.microsoft.com/office/powerpoint/2010/main" val="397032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154" y="1992701"/>
            <a:ext cx="6280031" cy="1764101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solidFill>
                  <a:srgbClr val="0070C0"/>
                </a:solidFill>
              </a:rPr>
              <a:t>ア イ ス ブ レ イ ク</a:t>
            </a:r>
            <a:br>
              <a:rPr lang="en-US" altLang="ja-JP" dirty="0"/>
            </a:br>
            <a:endParaRPr lang="ja-JP" dirty="0"/>
          </a:p>
        </p:txBody>
      </p:sp>
      <p:sp>
        <p:nvSpPr>
          <p:cNvPr id="2" name="タイトル 8">
            <a:extLst>
              <a:ext uri="{FF2B5EF4-FFF2-40B4-BE49-F238E27FC236}">
                <a16:creationId xmlns:a16="http://schemas.microsoft.com/office/drawing/2014/main" id="{E50A37FD-913E-B1CF-542E-2DE6857717FA}"/>
              </a:ext>
            </a:extLst>
          </p:cNvPr>
          <p:cNvSpPr txBox="1">
            <a:spLocks/>
          </p:cNvSpPr>
          <p:nvPr/>
        </p:nvSpPr>
        <p:spPr>
          <a:xfrm>
            <a:off x="5034950" y="4362090"/>
            <a:ext cx="6280031" cy="17641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lang="ja-JP" sz="6000" b="1" i="0" kern="120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 lang="ja-JP">
                <a:solidFill>
                  <a:schemeClr val="tx2"/>
                </a:solidFill>
              </a:defRPr>
            </a:lvl2pPr>
            <a:lvl3pPr eaLnBrk="1" hangingPunct="1">
              <a:defRPr kumimoji="1" lang="ja-JP">
                <a:solidFill>
                  <a:schemeClr val="tx2"/>
                </a:solidFill>
              </a:defRPr>
            </a:lvl3pPr>
            <a:lvl4pPr eaLnBrk="1" hangingPunct="1">
              <a:defRPr kumimoji="1" lang="ja-JP">
                <a:solidFill>
                  <a:schemeClr val="tx2"/>
                </a:solidFill>
              </a:defRPr>
            </a:lvl4pPr>
            <a:lvl5pPr eaLnBrk="1" hangingPunct="1">
              <a:defRPr kumimoji="1" lang="ja-JP">
                <a:solidFill>
                  <a:schemeClr val="tx2"/>
                </a:solidFill>
              </a:defRPr>
            </a:lvl5pPr>
            <a:lvl6pPr eaLnBrk="1" hangingPunct="1">
              <a:defRPr kumimoji="1" lang="ja-JP">
                <a:solidFill>
                  <a:schemeClr val="tx2"/>
                </a:solidFill>
              </a:defRPr>
            </a:lvl6pPr>
            <a:lvl7pPr eaLnBrk="1" hangingPunct="1">
              <a:defRPr kumimoji="1" lang="ja-JP">
                <a:solidFill>
                  <a:schemeClr val="tx2"/>
                </a:solidFill>
              </a:defRPr>
            </a:lvl7pPr>
            <a:lvl8pPr eaLnBrk="1" hangingPunct="1">
              <a:defRPr kumimoji="1" lang="ja-JP">
                <a:solidFill>
                  <a:schemeClr val="tx2"/>
                </a:solidFill>
              </a:defRPr>
            </a:lvl8pPr>
            <a:lvl9pPr eaLnBrk="1" hangingPunct="1">
              <a:defRPr kumimoji="1" lang="ja-JP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solidFill>
                  <a:srgbClr val="FF0000"/>
                </a:solidFill>
              </a:rPr>
              <a:t>お昼ごはんもいただいて、</a:t>
            </a:r>
            <a:endParaRPr lang="en-US" altLang="ja-JP" sz="4000" dirty="0">
              <a:solidFill>
                <a:srgbClr val="FF0000"/>
              </a:solidFill>
            </a:endParaRPr>
          </a:p>
          <a:p>
            <a:r>
              <a:rPr lang="ja-JP" altLang="en-US" sz="4000" dirty="0">
                <a:solidFill>
                  <a:srgbClr val="FF0000"/>
                </a:solidFill>
              </a:rPr>
              <a:t>そろそろ眠くなる頃ですよね？</a:t>
            </a:r>
            <a:br>
              <a:rPr lang="ja-JP" altLang="en-US" sz="4000" dirty="0">
                <a:solidFill>
                  <a:srgbClr val="FF0000"/>
                </a:solidFill>
              </a:rPr>
            </a:br>
            <a:endParaRPr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46" y="433920"/>
            <a:ext cx="11423571" cy="5840084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sz="6600" dirty="0">
                <a:solidFill>
                  <a:srgbClr val="FF0000"/>
                </a:solidFill>
              </a:rPr>
              <a:t>口（くち）</a:t>
            </a:r>
            <a:r>
              <a:rPr lang="ja-JP" altLang="en-US" sz="6600" dirty="0"/>
              <a:t>という漢字に</a:t>
            </a:r>
            <a:br>
              <a:rPr lang="en-US" altLang="ja-JP" sz="6600" dirty="0"/>
            </a:br>
            <a:br>
              <a:rPr lang="en-US" altLang="ja-JP" sz="6600" dirty="0"/>
            </a:br>
            <a:r>
              <a:rPr lang="en-US" altLang="ja-JP" sz="6000" dirty="0">
                <a:solidFill>
                  <a:srgbClr val="0070C0"/>
                </a:solidFill>
              </a:rPr>
              <a:t>2</a:t>
            </a:r>
            <a:r>
              <a:rPr lang="ja-JP" altLang="en-US" sz="6000" dirty="0">
                <a:solidFill>
                  <a:srgbClr val="0070C0"/>
                </a:solidFill>
              </a:rPr>
              <a:t>画</a:t>
            </a:r>
            <a:r>
              <a:rPr lang="ja-JP" altLang="en-US" sz="6000" dirty="0"/>
              <a:t>足して漢字を作ってみましょう。</a:t>
            </a:r>
            <a:br>
              <a:rPr lang="en-US" altLang="ja-JP" sz="6000" dirty="0"/>
            </a:br>
            <a:br>
              <a:rPr lang="en-US" altLang="ja-JP" sz="6000" dirty="0"/>
            </a:br>
            <a:r>
              <a:rPr lang="ja-JP" altLang="en-US" sz="4000" dirty="0"/>
              <a:t>いくつ漢字がつくることができますでしょうか？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たくさん書けた方には</a:t>
            </a:r>
            <a:r>
              <a:rPr lang="en-US" altLang="ja-JP" sz="4000" dirty="0"/>
              <a:t>…</a:t>
            </a:r>
            <a:endParaRPr lang="ja-JP" sz="40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38B52AB2-2962-8AF9-169A-677B9A565F62}"/>
              </a:ext>
            </a:extLst>
          </p:cNvPr>
          <p:cNvSpPr txBox="1">
            <a:spLocks/>
          </p:cNvSpPr>
          <p:nvPr/>
        </p:nvSpPr>
        <p:spPr>
          <a:xfrm>
            <a:off x="567146" y="238940"/>
            <a:ext cx="2241368" cy="73116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lang="ja-JP" sz="4400" b="1" i="0" kern="120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 lang="ja-JP">
                <a:solidFill>
                  <a:schemeClr val="tx2"/>
                </a:solidFill>
              </a:defRPr>
            </a:lvl2pPr>
            <a:lvl3pPr eaLnBrk="1" hangingPunct="1">
              <a:defRPr kumimoji="1" lang="ja-JP">
                <a:solidFill>
                  <a:schemeClr val="tx2"/>
                </a:solidFill>
              </a:defRPr>
            </a:lvl3pPr>
            <a:lvl4pPr eaLnBrk="1" hangingPunct="1">
              <a:defRPr kumimoji="1" lang="ja-JP">
                <a:solidFill>
                  <a:schemeClr val="tx2"/>
                </a:solidFill>
              </a:defRPr>
            </a:lvl4pPr>
            <a:lvl5pPr eaLnBrk="1" hangingPunct="1">
              <a:defRPr kumimoji="1" lang="ja-JP">
                <a:solidFill>
                  <a:schemeClr val="tx2"/>
                </a:solidFill>
              </a:defRPr>
            </a:lvl5pPr>
            <a:lvl6pPr eaLnBrk="1" hangingPunct="1">
              <a:defRPr kumimoji="1" lang="ja-JP">
                <a:solidFill>
                  <a:schemeClr val="tx2"/>
                </a:solidFill>
              </a:defRPr>
            </a:lvl6pPr>
            <a:lvl7pPr eaLnBrk="1" hangingPunct="1">
              <a:defRPr kumimoji="1" lang="ja-JP">
                <a:solidFill>
                  <a:schemeClr val="tx2"/>
                </a:solidFill>
              </a:defRPr>
            </a:lvl7pPr>
            <a:lvl8pPr eaLnBrk="1" hangingPunct="1">
              <a:defRPr kumimoji="1" lang="ja-JP">
                <a:solidFill>
                  <a:schemeClr val="tx2"/>
                </a:solidFill>
              </a:defRPr>
            </a:lvl8pPr>
            <a:lvl9pPr eaLnBrk="1" hangingPunct="1">
              <a:defRPr kumimoji="1" lang="ja-JP">
                <a:solidFill>
                  <a:schemeClr val="tx2"/>
                </a:solidFill>
              </a:defRPr>
            </a:lvl9pPr>
          </a:lstStyle>
          <a:p>
            <a:r>
              <a:rPr lang="ja-JP" altLang="en-US" dirty="0"/>
              <a:t>（問題）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57ACC-9C43-8DFF-82E2-CBC792B04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9835B-B09C-D659-C4FD-BF7A2000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46" y="1535502"/>
            <a:ext cx="10474665" cy="4951563"/>
          </a:xfrm>
        </p:spPr>
        <p:txBody>
          <a:bodyPr rtlCol="0"/>
          <a:lstStyle>
            <a:defPPr>
              <a:defRPr lang="ja-JP"/>
            </a:defPPr>
          </a:lstStyle>
          <a:p>
            <a:br>
              <a:rPr lang="en-US" altLang="ja-JP" sz="1600" b="1" i="0" dirty="0">
                <a:solidFill>
                  <a:srgbClr val="333333"/>
                </a:solidFill>
                <a:effectLst/>
                <a:latin typeface="Hiragino Kaku Gothic ProN"/>
              </a:rPr>
            </a:br>
            <a:br>
              <a:rPr lang="en-US" altLang="ja-JP" sz="1600" b="1" i="0" dirty="0">
                <a:solidFill>
                  <a:srgbClr val="333333"/>
                </a:solidFill>
                <a:effectLst/>
                <a:latin typeface="Hiragino Kaku Gothic ProN"/>
              </a:rPr>
            </a:br>
            <a:r>
              <a:rPr lang="ja-JP" altLang="en-US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レベル１</a:t>
            </a:r>
            <a:r>
              <a:rPr lang="ja-JP" altLang="en-US" sz="3200" dirty="0">
                <a:solidFill>
                  <a:srgbClr val="3333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</a:t>
            </a:r>
            <a:r>
              <a:rPr lang="en-US" altLang="ja-JP" sz="3200" dirty="0">
                <a:solidFill>
                  <a:srgbClr val="3333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lang="ja-JP" altLang="en-US" sz="3200" dirty="0">
                <a:solidFill>
                  <a:srgbClr val="3333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個）</a:t>
            </a:r>
            <a:br>
              <a:rPr lang="en-US" altLang="ja-JP" sz="3200" dirty="0">
                <a:solidFill>
                  <a:srgbClr val="3333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lang="en-US" altLang="ja-JP" sz="3200" dirty="0">
                <a:solidFill>
                  <a:srgbClr val="3333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3200" dirty="0">
                <a:solidFill>
                  <a:srgbClr val="3333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3600" b="0" i="0" dirty="0"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田　甲　由　申　目　旦　旧　占　古　叶</a:t>
            </a:r>
            <a:br>
              <a:rPr lang="ja-JP" altLang="en-US" sz="3200" b="0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lang="ja-JP" altLang="en-US" sz="3200" b="0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レベル２（</a:t>
            </a:r>
            <a:r>
              <a:rPr lang="en-US" altLang="ja-JP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9</a:t>
            </a:r>
            <a:r>
              <a:rPr lang="ja-JP" altLang="en-US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個）　</a:t>
            </a:r>
            <a:br>
              <a:rPr lang="en-US" altLang="ja-JP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lang="en-US" altLang="ja-JP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3600" b="0" i="0" dirty="0"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白　台　石　右　只　四　兄　囚　召</a:t>
            </a:r>
            <a:br>
              <a:rPr lang="ja-JP" altLang="en-US" sz="3600" b="1" i="0" dirty="0"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lang="en-US" altLang="ja-JP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レベル３（</a:t>
            </a:r>
            <a:r>
              <a:rPr lang="en-US" altLang="ja-JP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</a:t>
            </a:r>
            <a:r>
              <a:rPr lang="ja-JP" altLang="en-US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個）　</a:t>
            </a:r>
            <a:br>
              <a:rPr lang="en-US" altLang="ja-JP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br>
              <a:rPr lang="en-US" altLang="ja-JP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3200" b="1" i="0" dirty="0">
                <a:solidFill>
                  <a:srgbClr val="333333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3600" b="0" i="0" dirty="0"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史　号　加  叱　叩　可　司　句</a:t>
            </a:r>
            <a:br>
              <a:rPr lang="ja-JP" altLang="en-US" sz="3600" b="0" i="0" dirty="0">
                <a:solidFill>
                  <a:srgbClr val="FF0000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endParaRPr lang="ja-JP" sz="3600" b="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E267578-8C73-CD7D-78D3-81E3608E38C1}"/>
              </a:ext>
            </a:extLst>
          </p:cNvPr>
          <p:cNvSpPr txBox="1">
            <a:spLocks/>
          </p:cNvSpPr>
          <p:nvPr/>
        </p:nvSpPr>
        <p:spPr>
          <a:xfrm>
            <a:off x="498135" y="370935"/>
            <a:ext cx="3379399" cy="7610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lang="ja-JP" sz="4400" b="1" i="0" kern="120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 lang="ja-JP">
                <a:solidFill>
                  <a:schemeClr val="tx2"/>
                </a:solidFill>
              </a:defRPr>
            </a:lvl2pPr>
            <a:lvl3pPr eaLnBrk="1" hangingPunct="1">
              <a:defRPr kumimoji="1" lang="ja-JP">
                <a:solidFill>
                  <a:schemeClr val="tx2"/>
                </a:solidFill>
              </a:defRPr>
            </a:lvl3pPr>
            <a:lvl4pPr eaLnBrk="1" hangingPunct="1">
              <a:defRPr kumimoji="1" lang="ja-JP">
                <a:solidFill>
                  <a:schemeClr val="tx2"/>
                </a:solidFill>
              </a:defRPr>
            </a:lvl4pPr>
            <a:lvl5pPr eaLnBrk="1" hangingPunct="1">
              <a:defRPr kumimoji="1" lang="ja-JP">
                <a:solidFill>
                  <a:schemeClr val="tx2"/>
                </a:solidFill>
              </a:defRPr>
            </a:lvl5pPr>
            <a:lvl6pPr eaLnBrk="1" hangingPunct="1">
              <a:defRPr kumimoji="1" lang="ja-JP">
                <a:solidFill>
                  <a:schemeClr val="tx2"/>
                </a:solidFill>
              </a:defRPr>
            </a:lvl6pPr>
            <a:lvl7pPr eaLnBrk="1" hangingPunct="1">
              <a:defRPr kumimoji="1" lang="ja-JP">
                <a:solidFill>
                  <a:schemeClr val="tx2"/>
                </a:solidFill>
              </a:defRPr>
            </a:lvl7pPr>
            <a:lvl8pPr eaLnBrk="1" hangingPunct="1">
              <a:defRPr kumimoji="1" lang="ja-JP">
                <a:solidFill>
                  <a:schemeClr val="tx2"/>
                </a:solidFill>
              </a:defRPr>
            </a:lvl8pPr>
            <a:lvl9pPr eaLnBrk="1" hangingPunct="1">
              <a:defRPr kumimoji="1" lang="ja-JP">
                <a:solidFill>
                  <a:schemeClr val="tx2"/>
                </a:solidFill>
              </a:defRPr>
            </a:lvl9pPr>
          </a:lstStyle>
          <a:p>
            <a:r>
              <a:rPr lang="ja-JP" altLang="en-US" dirty="0"/>
              <a:t>（解答）</a:t>
            </a:r>
          </a:p>
        </p:txBody>
      </p:sp>
    </p:spTree>
    <p:extLst>
      <p:ext uri="{BB962C8B-B14F-4D97-AF65-F5344CB8AC3E}">
        <p14:creationId xmlns:p14="http://schemas.microsoft.com/office/powerpoint/2010/main" val="272323805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5_TF78853419_Win32" id="{58577C8C-4A86-4ADE-B226-05EE0F3D760B}" vid="{D839CB4F-7ADA-4170-AA9C-936648A492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16c05727-aa75-4e4a-9b5f-8a80a1165891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230e9df3-be65-4c73-a93b-d1236ebd677e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{7D8F3FF2-137F-4659-AC99-E669A3F9691A}tf78853419_win32</Template>
  <TotalTime>113</TotalTime>
  <Words>717</Words>
  <Application>Microsoft Office PowerPoint</Application>
  <PresentationFormat>ワイド画面</PresentationFormat>
  <Paragraphs>96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ＤＦ平成ゴシック体W5</vt:lpstr>
      <vt:lpstr>ＤＨＰ平成ゴシックW5</vt:lpstr>
      <vt:lpstr>HGP創英角ﾎﾟｯﾌﾟ体</vt:lpstr>
      <vt:lpstr>HG創英角ｺﾞｼｯｸUB</vt:lpstr>
      <vt:lpstr>Hiragino Kaku Gothic ProN</vt:lpstr>
      <vt:lpstr>Meiryo UI</vt:lpstr>
      <vt:lpstr>游明朝</vt:lpstr>
      <vt:lpstr>Arial</vt:lpstr>
      <vt:lpstr>Ubuntu</vt:lpstr>
      <vt:lpstr>ユーザー設定</vt:lpstr>
      <vt:lpstr>大東ロータリークラブ  2025年4月22日（火）　卓話  加納　誠（かのう　まこと）</vt:lpstr>
      <vt:lpstr>本日の卓話</vt:lpstr>
      <vt:lpstr>自己紹介①</vt:lpstr>
      <vt:lpstr>自己紹介①</vt:lpstr>
      <vt:lpstr>2001年9月11日　  　　　同時多発テロがおこる  　　　　　　　↓  　　　　留学断念！！ 　 　　　　　　　↓ 　 　　　　教育業界へと進む</vt:lpstr>
      <vt:lpstr>自己紹介②</vt:lpstr>
      <vt:lpstr>ア イ ス ブ レ イ ク </vt:lpstr>
      <vt:lpstr>口（くち）という漢字に  2画足して漢字を作ってみましょう。  いくつ漢字がつくることができますでしょうか？  たくさん書けた方には…</vt:lpstr>
      <vt:lpstr>  レベル１（10個）  　　田　甲　由　申　目　旦　旧　占　古　叶  レベル２（9個）　  　　白　台　石　右　只　四　兄　囚　召  レベル３（8個）　  　　史　号　加  叱　叩　可　司　句 </vt:lpstr>
      <vt:lpstr>塾にいながら思うこと  それは…。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加納誠</dc:creator>
  <cp:lastModifiedBy>加納誠</cp:lastModifiedBy>
  <cp:revision>1</cp:revision>
  <dcterms:created xsi:type="dcterms:W3CDTF">2025-04-19T03:48:50Z</dcterms:created>
  <dcterms:modified xsi:type="dcterms:W3CDTF">2025-04-19T05:50:14Z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